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0" r:id="rId4"/>
    <p:sldId id="278" r:id="rId5"/>
    <p:sldId id="27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8" r:id="rId15"/>
    <p:sldId id="29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0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55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160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776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14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529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652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976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341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30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39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15F9-E05F-40F8-8E24-CEC7384B9773}" type="datetimeFigureOut">
              <a:rPr lang="en-AU" smtClean="0"/>
              <a:t>18/02/2018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3889-BADF-47D3-9F0F-A3D5119374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523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2.tif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tiff"/><Relationship Id="rId7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5" y="0"/>
            <a:ext cx="91590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43988" y="0"/>
            <a:ext cx="9187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II Mùa 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Joseph Hung\Pictures\tai lieu tu Hp 07-10-17\Pictures\hinh cut\phero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97" y="3007012"/>
            <a:ext cx="1273438" cy="22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Joseph Hung\Pictures\tai lieu tu Hp 07-10-17\Pictures\hinh cut\phero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2104433" cy="14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\Pictures\tai lieu tu Hp 07-10-17\Pictures\hinh cut\bien h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88" y="1447800"/>
            <a:ext cx="9513348" cy="554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3298" y="500548"/>
            <a:ext cx="8182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Lent - Year 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400" y="5655153"/>
            <a:ext cx="6553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</a:rPr>
              <a:t>25/02/2018</a:t>
            </a:r>
          </a:p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Hùng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Phương</a:t>
            </a:r>
            <a:r>
              <a:rPr lang="en-US" sz="2000" dirty="0" smtClean="0">
                <a:solidFill>
                  <a:srgbClr val="FFFF00"/>
                </a:solidFill>
              </a:rPr>
              <a:t> &amp; Thanh </a:t>
            </a:r>
            <a:r>
              <a:rPr lang="en-US" sz="2000" dirty="0" err="1" smtClean="0">
                <a:solidFill>
                  <a:srgbClr val="FFFF00"/>
                </a:solidFill>
              </a:rPr>
              <a:t>Quảng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thực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hiện</a:t>
            </a:r>
            <a:endParaRPr lang="en-AU" sz="2000" dirty="0">
              <a:solidFill>
                <a:srgbClr val="FFFF00"/>
              </a:solidFill>
            </a:endParaRPr>
          </a:p>
        </p:txBody>
      </p:sp>
      <p:pic>
        <p:nvPicPr>
          <p:cNvPr id="18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6306"/>
            <a:ext cx="971639" cy="14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4619" y="4724401"/>
            <a:ext cx="63248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Bỗng có một đám mây bao phủ các ông. Và từ đám mây, có tiếng phán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"Đây là Con Ta yêu dấu, hãy vâng nghe lời Người."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29150" y="188640"/>
            <a:ext cx="26148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 cloud came, covering them in shadow; and there came a voice from the cloud, ‘This is my Son, the Beloved. Listen to him.’ </a:t>
            </a:r>
          </a:p>
        </p:txBody>
      </p:sp>
      <p:pic>
        <p:nvPicPr>
          <p:cNvPr id="6149" name="Picture 5" descr="C:\Users\JOSEPH HUNG DOAN\Pictures\jesus\phuc am\new 1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7" y="0"/>
            <a:ext cx="635062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0942" y="0"/>
            <a:ext cx="56492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‘This is my Son, the Beloved. Listen to him.’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237" y="853304"/>
            <a:ext cx="5956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"Đây là Con Ta yêu dấu, hãy vâng nghe lời Người."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5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39" y="5688610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chợt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963" y="18446"/>
            <a:ext cx="8902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suddenly, when they looked round, they saw no one with them any more but only Jesus. </a:t>
            </a:r>
          </a:p>
        </p:txBody>
      </p:sp>
      <p:pic>
        <p:nvPicPr>
          <p:cNvPr id="7173" name="Picture 5" descr="C:\Users\JOSEPH HUNG DOAN\Pictures\jesus\phuc am\new 1\1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78860"/>
            <a:ext cx="5911552" cy="44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7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530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trên núi xuống, Đức Giê-su truyền cho các ông không được kể lại cho ai nghe những điều vừa thấy, trước khi Con Người từ cõi chết sống lại.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79" y="116632"/>
            <a:ext cx="33399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they came down from the mountain he warned them to tell no one what they had seen, until after the Son of Man had risen from the dead. </a:t>
            </a:r>
          </a:p>
        </p:txBody>
      </p:sp>
      <p:pic>
        <p:nvPicPr>
          <p:cNvPr id="8195" name="Picture 3" descr="C:\Users\JOSEPH HUNG DOAN\Pictures\jesus\phuc am\new 1\13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348"/>
            <a:ext cx="5780670" cy="43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12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79" y="4648200"/>
            <a:ext cx="60701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ông tuân lệnh đó,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 bàn hỏi nhau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"từ cõi chết sống lại" nghĩa là gì…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3200" y="216218"/>
            <a:ext cx="23762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observed the warning faithfully, though among themselves they discussed what ‘rising from the dead’ could mean… </a:t>
            </a:r>
          </a:p>
        </p:txBody>
      </p:sp>
      <p:pic>
        <p:nvPicPr>
          <p:cNvPr id="9219" name="Picture 3" descr="C:\Users\JOSEPH HUNG DOAN\Pictures\jesus\phuc am\new 1\1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8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urple sky and mount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oseph Hung\Pictures\tai lieu tu Hp 07-10-17\Pictures\hinh cut\phero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40" y="4446298"/>
            <a:ext cx="1401561" cy="24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52400"/>
            <a:ext cx="868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Lent - Year B</a:t>
            </a:r>
            <a:endParaRPr lang="en-A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754559"/>
            <a:ext cx="868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II Mùa 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Joseph Hung\Pictures\tai lieu tu Hp 07-10-17\Pictures\hinh cut\chua bien h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31" y="3083374"/>
            <a:ext cx="4499187" cy="380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Joseph Hung\Pictures\tai lieu tu Hp 07-10-17\Pictures\hinh cut\phero 1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71592"/>
            <a:ext cx="2881547" cy="20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AE40A9-2235-47C9-B791-EB3F5AAE7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680" y="1480018"/>
            <a:ext cx="2330287" cy="248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8862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seph Hung\Pictures\tai lieu tu Hp 07-10-17\Pictures\hinh cut\bien hi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21" y="36490"/>
            <a:ext cx="9267442" cy="53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oseph Hung\Pictures\tai lieu tu Hp 07-10-17\Pictures\hinh cut\phero 1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24400"/>
            <a:ext cx="3200400" cy="223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Joseph Hung\Pictures\tai lieu tu Hp 07-10-17\Pictures\hinh cut\phero 2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40" y="4594519"/>
            <a:ext cx="1401561" cy="243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"/>
            <a:ext cx="971639" cy="14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4822702"/>
            <a:ext cx="42142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Stiltedman 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Second Sunday of </a:t>
            </a:r>
            <a:r>
              <a:rPr lang="en-AU" sz="3200" b="1" dirty="0" smtClean="0">
                <a:solidFill>
                  <a:schemeClr val="bg1"/>
                </a:solidFill>
                <a:latin typeface="Stiltedman 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en-AU" sz="3200" b="1" dirty="0">
                <a:solidFill>
                  <a:schemeClr val="bg1"/>
                </a:solidFill>
                <a:latin typeface="Stiltedman 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746" y="3917396"/>
            <a:ext cx="9021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II Mùa 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2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86"/>
            <a:ext cx="9151514" cy="688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"/>
            <a:ext cx="1359794" cy="20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98694"/>
            <a:ext cx="3581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Lent - Year B</a:t>
            </a:r>
            <a:endParaRPr lang="en-A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98694"/>
            <a:ext cx="342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II </a:t>
            </a:r>
            <a:endParaRPr lang="en-US" sz="3200" b="1" dirty="0" smtClean="0">
              <a:solidFill>
                <a:srgbClr val="FFFF00"/>
              </a:solidFill>
              <a:latin typeface="Times New Roman"/>
            </a:endParaRPr>
          </a:p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Times New Roman"/>
              </a:rPr>
              <a:t>Mùa </a:t>
            </a:r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Chay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2727" y="60960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prstClr val="white"/>
                </a:solidFill>
              </a:rPr>
              <a:t>25/02/2018</a:t>
            </a:r>
            <a:endParaRPr lang="en-A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7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0" y="0"/>
            <a:ext cx="915277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21" y="0"/>
            <a:ext cx="3352800" cy="203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38800" y="509998"/>
            <a:ext cx="27703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9:2-10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9:2-10</a:t>
            </a:r>
          </a:p>
        </p:txBody>
      </p:sp>
      <p:pic>
        <p:nvPicPr>
          <p:cNvPr id="8" name="Picture 4" descr="C:\Users\JOSEPH HUNG DOAN\Pictures\jesus\pictures cut\chua\pher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449022"/>
            <a:ext cx="4449651" cy="24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lent 3.tif">
            <a:extLst>
              <a:ext uri="{FF2B5EF4-FFF2-40B4-BE49-F238E27FC236}">
                <a16:creationId xmlns:a16="http://schemas.microsoft.com/office/drawing/2014/main" xmlns="" id="{BE0F0B15-2063-4C6B-B65C-AC24AA20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31" y="2133968"/>
            <a:ext cx="3552952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\Pictures\tai lieu tu Hp 07-10-17\Pictures\hinh cut\chua bien hinh.tif">
            <a:extLst>
              <a:ext uri="{FF2B5EF4-FFF2-40B4-BE49-F238E27FC236}">
                <a16:creationId xmlns:a16="http://schemas.microsoft.com/office/drawing/2014/main" xmlns="" id="{8FA8483E-F33D-41D1-A15C-34E657F7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65" y="2339683"/>
            <a:ext cx="5486400" cy="46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7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75" y="152399"/>
            <a:ext cx="30630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took with him Peter and James and John and led them up a high mountain where they could be alone by themselves. </a:t>
            </a:r>
            <a:endParaRPr lang="en-A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87" y="-9939"/>
            <a:ext cx="5943600" cy="450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4676714"/>
            <a:ext cx="8382000" cy="206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đem các ông Phê-rô, </a:t>
            </a:r>
            <a:endParaRPr lang="en-US" sz="3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Gia-cô-bê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Gio-an đi theo mình. </a:t>
            </a:r>
            <a:endParaRPr lang="en-US" sz="3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 các ông đi riêng ra một chỗ, </a:t>
            </a:r>
            <a:endParaRPr lang="en-US" sz="3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các ông thôi, tới một ngọn núi cao.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615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685800"/>
            <a:ext cx="24889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in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presence he was transfigured: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1800" y="5334000"/>
            <a:ext cx="533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biến đổi hình dạng trước mắt các ông. 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26" y="-7189"/>
            <a:ext cx="673127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3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52800"/>
            <a:ext cx="38840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phục Người trở nên rực rỡ,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thợ nào ở trần gian giặt trắng được như vậy.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34" y="188640"/>
            <a:ext cx="3807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clothes became dazzlingly white, whiter than any earthly bleacher could make them.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06" y="0"/>
            <a:ext cx="5249994" cy="686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9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40" y="3573016"/>
            <a:ext cx="33233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ba môn đệ thấy ông Ê-li-a cùng ông Mô-sê hiện ra đàm đạo với Đức Giê-su.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3399" y="476672"/>
            <a:ext cx="4753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Elijah appeared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 with Moses;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were talking with Jesus.</a:t>
            </a:r>
          </a:p>
        </p:txBody>
      </p:sp>
      <p:pic>
        <p:nvPicPr>
          <p:cNvPr id="3075" name="Picture 3" descr="C:\Users\JOSEPH HUNG DOAN\Pictures\jesus\phuc am\new 1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" y="0"/>
            <a:ext cx="3702741" cy="280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07" y="2762547"/>
            <a:ext cx="5415328" cy="407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39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343400"/>
            <a:ext cx="87849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giờ, ông Phê-rô thưa với Đức Giê-su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Thầy, chúng con ở đây, thật là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hay!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con xin dựng ba cái lều, một cho Thầy, một cho ông Mô-sê, và một cho ông Ê-li-a."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199" y="28409"/>
            <a:ext cx="38307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Peter spoke to Jesus. ‘Rabbi,’ he said ‘it is wonderful for us to be here; so let us make three tents, one for you, one for Moses and one for Elijah.’</a:t>
            </a:r>
          </a:p>
        </p:txBody>
      </p:sp>
      <p:pic>
        <p:nvPicPr>
          <p:cNvPr id="4101" name="Picture 5" descr="C:\Users\JOSEPH HUNG DOAN\Pictures\jesus\phuc am\new 1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93" y="28409"/>
            <a:ext cx="5363156" cy="401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5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894" y="4240918"/>
            <a:ext cx="32619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332656"/>
            <a:ext cx="3253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did not know what to say; they were so frightened.</a:t>
            </a:r>
          </a:p>
        </p:txBody>
      </p:sp>
      <p:pic>
        <p:nvPicPr>
          <p:cNvPr id="1026" name="Picture 2" descr="http://i.ytimg.com/vi/Pl-6pTDa1y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85983"/>
            <a:ext cx="5410201" cy="30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-19878"/>
            <a:ext cx="5076825" cy="377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28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586</Words>
  <Application>Microsoft Office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Stiltedman 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23</cp:revision>
  <dcterms:created xsi:type="dcterms:W3CDTF">2017-11-06T07:05:56Z</dcterms:created>
  <dcterms:modified xsi:type="dcterms:W3CDTF">2018-02-18T10:40:07Z</dcterms:modified>
</cp:coreProperties>
</file>